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oho Script Bold" charset="1" panose="00000000000000000000"/>
      <p:regular r:id="rId7"/>
    </p:embeddedFont>
    <p:embeddedFont>
      <p:font typeface="Canva Sans" charset="1" panose="020B0503030501040103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6812140" y="31366578"/>
            <a:ext cx="569504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V="true">
            <a:off x="6812140" y="32715543"/>
            <a:ext cx="569504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16889818" y="31366578"/>
            <a:ext cx="569504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6889818" y="32715543"/>
            <a:ext cx="569504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2641289" y="11074662"/>
            <a:ext cx="23978221" cy="917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63"/>
              </a:lnSpc>
            </a:pPr>
            <a:r>
              <a:rPr lang="en-US" sz="50902" b="true">
                <a:solidFill>
                  <a:srgbClr val="000000"/>
                </a:solidFill>
                <a:latin typeface="Boho Script Bold"/>
                <a:ea typeface="Boho Script Bold"/>
                <a:cs typeface="Boho Script Bold"/>
                <a:sym typeface="Boho Script Bold"/>
              </a:rPr>
              <a:t>Birthday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304978" y="-4244724"/>
            <a:ext cx="31870757" cy="17860903"/>
          </a:xfrm>
          <a:custGeom>
            <a:avLst/>
            <a:gdLst/>
            <a:ahLst/>
            <a:cxnLst/>
            <a:rect r="r" b="b" t="t" l="l"/>
            <a:pathLst>
              <a:path h="17860903" w="31870757">
                <a:moveTo>
                  <a:pt x="0" y="0"/>
                </a:moveTo>
                <a:lnTo>
                  <a:pt x="31870756" y="0"/>
                </a:lnTo>
                <a:lnTo>
                  <a:pt x="31870756" y="17860903"/>
                </a:lnTo>
                <a:lnTo>
                  <a:pt x="0" y="17860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74728">
            <a:off x="22383669" y="31703339"/>
            <a:ext cx="11380361" cy="16553253"/>
          </a:xfrm>
          <a:custGeom>
            <a:avLst/>
            <a:gdLst/>
            <a:ahLst/>
            <a:cxnLst/>
            <a:rect r="r" b="b" t="t" l="l"/>
            <a:pathLst>
              <a:path h="16553253" w="11380361">
                <a:moveTo>
                  <a:pt x="0" y="0"/>
                </a:moveTo>
                <a:lnTo>
                  <a:pt x="11380361" y="0"/>
                </a:lnTo>
                <a:lnTo>
                  <a:pt x="11380361" y="16553253"/>
                </a:lnTo>
                <a:lnTo>
                  <a:pt x="0" y="16553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79001">
            <a:off x="-5258282" y="31434459"/>
            <a:ext cx="11380361" cy="16553253"/>
          </a:xfrm>
          <a:custGeom>
            <a:avLst/>
            <a:gdLst/>
            <a:ahLst/>
            <a:cxnLst/>
            <a:rect r="r" b="b" t="t" l="l"/>
            <a:pathLst>
              <a:path h="16553253" w="11380361">
                <a:moveTo>
                  <a:pt x="0" y="0"/>
                </a:moveTo>
                <a:lnTo>
                  <a:pt x="11380361" y="0"/>
                </a:lnTo>
                <a:lnTo>
                  <a:pt x="11380361" y="16553253"/>
                </a:lnTo>
                <a:lnTo>
                  <a:pt x="0" y="16553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62515" y="38076149"/>
            <a:ext cx="15135770" cy="5978629"/>
          </a:xfrm>
          <a:custGeom>
            <a:avLst/>
            <a:gdLst/>
            <a:ahLst/>
            <a:cxnLst/>
            <a:rect r="r" b="b" t="t" l="l"/>
            <a:pathLst>
              <a:path h="5978629" w="15135770">
                <a:moveTo>
                  <a:pt x="0" y="0"/>
                </a:moveTo>
                <a:lnTo>
                  <a:pt x="15135770" y="0"/>
                </a:lnTo>
                <a:lnTo>
                  <a:pt x="15135770" y="5978629"/>
                </a:lnTo>
                <a:lnTo>
                  <a:pt x="0" y="59786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268476" y="16431098"/>
            <a:ext cx="16723848" cy="917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63"/>
              </a:lnSpc>
            </a:pPr>
            <a:r>
              <a:rPr lang="en-US" sz="50902" b="true">
                <a:solidFill>
                  <a:srgbClr val="000000"/>
                </a:solidFill>
                <a:latin typeface="Boho Script Bold"/>
                <a:ea typeface="Boho Script Bold"/>
                <a:cs typeface="Boho Script Bold"/>
                <a:sym typeface="Boho Script Bold"/>
              </a:rPr>
              <a:t>Party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027811" y="8964496"/>
            <a:ext cx="11205178" cy="242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35"/>
              </a:lnSpc>
            </a:pPr>
            <a:r>
              <a:rPr lang="en-US" sz="6453" spc="134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97242" y="26108812"/>
            <a:ext cx="16066317" cy="175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15"/>
              </a:lnSpc>
            </a:pPr>
            <a:r>
              <a:rPr lang="en-US" b="true" sz="10439" spc="121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</a:t>
            </a:r>
            <a:r>
              <a:rPr lang="en-US" b="true" sz="10439" spc="121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ULIANA SILVA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833990" y="29443852"/>
            <a:ext cx="7592820" cy="1142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8"/>
              </a:lnSpc>
            </a:pPr>
            <a:r>
              <a:rPr lang="en-US" sz="6727" spc="175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DECEMBER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75941" y="31641729"/>
            <a:ext cx="5672208" cy="809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3"/>
              </a:lnSpc>
            </a:pPr>
            <a:r>
              <a:rPr lang="en-US" sz="4902" spc="127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889818" y="31641729"/>
            <a:ext cx="5672208" cy="79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3"/>
              </a:lnSpc>
            </a:pPr>
            <a:r>
              <a:rPr lang="en-US" sz="4902" spc="127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10:00am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89561" y="33726574"/>
            <a:ext cx="10281678" cy="1621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3"/>
              </a:lnSpc>
            </a:pPr>
            <a:r>
              <a:rPr lang="en-US" sz="4902" spc="127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 ST 12345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61880" y="30219171"/>
            <a:ext cx="4537041" cy="328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93"/>
              </a:lnSpc>
            </a:pPr>
            <a:r>
              <a:rPr lang="en-US" sz="1956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DAGyZpBjd_Q</dc:identifier>
  <dcterms:modified xsi:type="dcterms:W3CDTF">2011-08-01T06:04:30Z</dcterms:modified>
  <cp:revision>1</cp:revision>
  <dc:title>White Red Simple Birthday Party A4 Document (32 x 48 英寸)</dc:title>
</cp:coreProperties>
</file>